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6000" cy="1090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pos="68"/>
        <p:guide pos="136"/>
        <p:guide pos="4762"/>
        <p:guide pos="4830"/>
        <p:guide orient="horz" pos="68"/>
        <p:guide orient="horz" pos="136"/>
        <p:guide orient="horz" pos="6735"/>
        <p:guide orient="horz" pos="68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BOOKLET PRINT A4 saddle PowerPoint入稿テンプレート</dc:title>
  <dc:subject>A4 中綴じ / 仕上がり 210×297mm / 3mm塗り足し込み 216×303mm</dc:subject>
  <dc:creator/>
  <cp:keywords/>
  <dc:description>非印刷ガイド：外側3mmが仕上がり線、外側6mmが安全範囲。完成後はPDFへ変換して入稿してください。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